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43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7" r:id="rId23"/>
    <p:sldId id="279" r:id="rId24"/>
    <p:sldId id="281" r:id="rId25"/>
    <p:sldId id="280" r:id="rId26"/>
    <p:sldId id="282" r:id="rId27"/>
    <p:sldId id="276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58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55" Type="http://schemas.openxmlformats.org/officeDocument/2006/relationships/customXml" Target="../customXml/item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184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9025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2616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840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6904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2674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7992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1538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913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2814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0714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98E62-A910-41F8-9664-A90C5E52D1A9}" type="datetimeFigureOut">
              <a:rPr lang="en-IN" smtClean="0"/>
              <a:t>09-08-2021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051CC-0B70-4DF5-830D-F377CF2A14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3701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885825"/>
            <a:ext cx="8534400" cy="508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00042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75" y="1062038"/>
            <a:ext cx="7562850" cy="473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240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24744"/>
            <a:ext cx="8383281" cy="4712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3643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43013"/>
            <a:ext cx="7334250" cy="437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1904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88" y="1166813"/>
            <a:ext cx="7286625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1106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" y="1204913"/>
            <a:ext cx="7391400" cy="4448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1258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13" y="1300163"/>
            <a:ext cx="7496175" cy="4257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5153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63" y="1524000"/>
            <a:ext cx="7839075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5439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975" y="1390650"/>
            <a:ext cx="7258050" cy="407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1760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8" y="1009650"/>
            <a:ext cx="7858125" cy="4838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04319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" y="1238250"/>
            <a:ext cx="8648700" cy="438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69229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38" y="1233488"/>
            <a:ext cx="8315325" cy="439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92521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76672"/>
            <a:ext cx="8296275" cy="486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34463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" y="1095375"/>
            <a:ext cx="7848600" cy="466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66676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1214438"/>
            <a:ext cx="8305800" cy="4429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01182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175" y="1190625"/>
            <a:ext cx="6343650" cy="447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2145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12776"/>
            <a:ext cx="8686800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521811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68760"/>
            <a:ext cx="8572500" cy="481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94857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196752"/>
            <a:ext cx="7191375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317984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268760"/>
            <a:ext cx="7562850" cy="4552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1655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38" y="1381125"/>
            <a:ext cx="7477125" cy="409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09299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8" y="962025"/>
            <a:ext cx="8239125" cy="4933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037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" y="1176338"/>
            <a:ext cx="8858250" cy="4505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202484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976313"/>
            <a:ext cx="8410575" cy="4905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42204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3" y="1038225"/>
            <a:ext cx="8639175" cy="4781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165694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" y="876300"/>
            <a:ext cx="9048750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517640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957263"/>
            <a:ext cx="9124950" cy="494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38915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3" y="885825"/>
            <a:ext cx="8334375" cy="508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21624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" y="952500"/>
            <a:ext cx="813435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11811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8" y="1038225"/>
            <a:ext cx="7934325" cy="4781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985113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019175"/>
            <a:ext cx="8229600" cy="4819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20400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613" y="981075"/>
            <a:ext cx="7724775" cy="489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96837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962025"/>
            <a:ext cx="8153400" cy="4933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7690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550" y="1100138"/>
            <a:ext cx="6438900" cy="4657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298693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088" y="947738"/>
            <a:ext cx="7743825" cy="496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5131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1033463"/>
            <a:ext cx="7981950" cy="479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89077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88" y="1038225"/>
            <a:ext cx="8277225" cy="4781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13731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3" y="976313"/>
            <a:ext cx="8067675" cy="4905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305288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13" y="985838"/>
            <a:ext cx="8181975" cy="4886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782389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" y="1028700"/>
            <a:ext cx="75438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61223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" y="990600"/>
            <a:ext cx="779145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453546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50" y="995363"/>
            <a:ext cx="7124700" cy="486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441351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8" y="985838"/>
            <a:ext cx="7858125" cy="4886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8877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5" y="1362075"/>
            <a:ext cx="8629650" cy="413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92243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" y="1033463"/>
            <a:ext cx="8420100" cy="479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1577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713" y="904875"/>
            <a:ext cx="7648575" cy="504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0774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213" y="1114425"/>
            <a:ext cx="7267575" cy="462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3144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3" y="1062038"/>
            <a:ext cx="8220075" cy="473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4910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C7F2A5B2474F42B72FA56F265B01D0" ma:contentTypeVersion="33" ma:contentTypeDescription="Create a new document." ma:contentTypeScope="" ma:versionID="f28c5a36379ea97b8f86aec3018fd2aa">
  <xsd:schema xmlns:xsd="http://www.w3.org/2001/XMLSchema" xmlns:xs="http://www.w3.org/2001/XMLSchema" xmlns:p="http://schemas.microsoft.com/office/2006/metadata/properties" xmlns:ns2="1113c09e-a8af-4c81-a7e4-ea6a80009bed" xmlns:ns3="d0f2822f-00f1-431e-a194-525d49d35cfe" targetNamespace="http://schemas.microsoft.com/office/2006/metadata/properties" ma:root="true" ma:fieldsID="5e2c9b724d5c28ba864b7fedb25d5f42" ns2:_="" ns3:_="">
    <xsd:import namespace="1113c09e-a8af-4c81-a7e4-ea6a80009bed"/>
    <xsd:import namespace="d0f2822f-00f1-431e-a194-525d49d35cfe"/>
    <xsd:element name="properties">
      <xsd:complexType>
        <xsd:sequence>
          <xsd:element name="documentManagement">
            <xsd:complexType>
              <xsd:all>
                <xsd:element ref="ns2:NotebookType" minOccurs="0"/>
                <xsd:element ref="ns2:FolderType" minOccurs="0"/>
                <xsd:element ref="ns2:CultureName" minOccurs="0"/>
                <xsd:element ref="ns2:AppVersion" minOccurs="0"/>
                <xsd:element ref="ns2:TeamsChannelId" minOccurs="0"/>
                <xsd:element ref="ns2:Owner" minOccurs="0"/>
                <xsd:element ref="ns2:Math_Settings" minOccurs="0"/>
                <xsd:element ref="ns2:DefaultSectionNames" minOccurs="0"/>
                <xsd:element ref="ns2:Templates" minOccurs="0"/>
                <xsd:element ref="ns2:Teachers" minOccurs="0"/>
                <xsd:element ref="ns2:Students" minOccurs="0"/>
                <xsd:element ref="ns2:Student_Groups" minOccurs="0"/>
                <xsd:element ref="ns2:Distribution_Groups" minOccurs="0"/>
                <xsd:element ref="ns2:LMS_Mappings" minOccurs="0"/>
                <xsd:element ref="ns2:Invited_Teachers" minOccurs="0"/>
                <xsd:element ref="ns2:Invited_Students" minOccurs="0"/>
                <xsd:element ref="ns2:Self_Registration_Enabled" minOccurs="0"/>
                <xsd:element ref="ns2:Has_Teacher_Only_SectionGroup" minOccurs="0"/>
                <xsd:element ref="ns2:Is_Collaboration_Space_Locked" minOccurs="0"/>
                <xsd:element ref="ns2:IsNotebookLocked" minOccurs="0"/>
                <xsd:element ref="ns2:Teams_Channel_Section_Location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13c09e-a8af-4c81-a7e4-ea6a80009bed" elementFormDefault="qualified">
    <xsd:import namespace="http://schemas.microsoft.com/office/2006/documentManagement/types"/>
    <xsd:import namespace="http://schemas.microsoft.com/office/infopath/2007/PartnerControls"/>
    <xsd:element name="NotebookType" ma:index="8" nillable="true" ma:displayName="Notebook Type" ma:internalName="NotebookType">
      <xsd:simpleType>
        <xsd:restriction base="dms:Text"/>
      </xsd:simpleType>
    </xsd:element>
    <xsd:element name="FolderType" ma:index="9" nillable="true" ma:displayName="Folder Type" ma:internalName="FolderType">
      <xsd:simpleType>
        <xsd:restriction base="dms:Text"/>
      </xsd:simpleType>
    </xsd:element>
    <xsd:element name="CultureName" ma:index="10" nillable="true" ma:displayName="Culture Name" ma:internalName="CultureName">
      <xsd:simpleType>
        <xsd:restriction base="dms:Text"/>
      </xsd:simpleType>
    </xsd:element>
    <xsd:element name="AppVersion" ma:index="11" nillable="true" ma:displayName="App Version" ma:internalName="AppVersion">
      <xsd:simpleType>
        <xsd:restriction base="dms:Text"/>
      </xsd:simpleType>
    </xsd:element>
    <xsd:element name="TeamsChannelId" ma:index="12" nillable="true" ma:displayName="Teams Channel Id" ma:internalName="TeamsChannelId">
      <xsd:simpleType>
        <xsd:restriction base="dms:Text"/>
      </xsd:simpleType>
    </xsd:element>
    <xsd:element name="Owner" ma:index="13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4" nillable="true" ma:displayName="Math Settings" ma:internalName="Math_Settings">
      <xsd:simpleType>
        <xsd:restriction base="dms:Text"/>
      </xsd:simpleType>
    </xsd:element>
    <xsd:element name="DefaultSectionNames" ma:index="15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6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7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18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19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0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1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2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3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4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5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6" nillable="true" ma:displayName="Is Collaboration Space Locked" ma:internalName="Is_Collaboration_Space_Locked">
      <xsd:simpleType>
        <xsd:restriction base="dms:Boolean"/>
      </xsd:simpleType>
    </xsd:element>
    <xsd:element name="IsNotebookLocked" ma:index="27" nillable="true" ma:displayName="Is Notebook Locked" ma:internalName="IsNotebookLocked">
      <xsd:simpleType>
        <xsd:restriction base="dms:Boolean"/>
      </xsd:simpleType>
    </xsd:element>
    <xsd:element name="Teams_Channel_Section_Location" ma:index="28" nillable="true" ma:displayName="Teams Channel Section Location" ma:internalName="Teams_Channel_Section_Location">
      <xsd:simpleType>
        <xsd:restriction base="dms:Text"/>
      </xsd:simpleType>
    </xsd:element>
    <xsd:element name="MediaServiceMetadata" ma:index="2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3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3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3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3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3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37" nillable="true" ma:taxonomy="true" ma:internalName="lcf76f155ced4ddcb4097134ff3c332f" ma:taxonomyFieldName="MediaServiceImageTags" ma:displayName="Image Tags" ma:readOnly="false" ma:fieldId="{5cf76f15-5ced-4ddc-b409-7134ff3c332f}" ma:taxonomyMulti="true" ma:sspId="d765a431-9415-4219-9cd0-5363948861b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3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4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f2822f-00f1-431e-a194-525d49d35cfe" elementFormDefault="qualified">
    <xsd:import namespace="http://schemas.microsoft.com/office/2006/documentManagement/types"/>
    <xsd:import namespace="http://schemas.microsoft.com/office/infopath/2007/PartnerControls"/>
    <xsd:element name="TaxCatchAll" ma:index="38" nillable="true" ma:displayName="Taxonomy Catch All Column" ma:hidden="true" ma:list="{076fb8f9-b630-46d9-a908-eee30aae86ed}" ma:internalName="TaxCatchAll" ma:showField="CatchAllData" ma:web="d0f2822f-00f1-431e-a194-525d49d35cf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73E78D6-CD09-4C14-90B7-038D7B3DE675}"/>
</file>

<file path=customXml/itemProps2.xml><?xml version="1.0" encoding="utf-8"?>
<ds:datastoreItem xmlns:ds="http://schemas.openxmlformats.org/officeDocument/2006/customXml" ds:itemID="{DCAF8CAA-7743-4845-9201-AB758F568121}"/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0</Words>
  <Application>Microsoft Office PowerPoint</Application>
  <PresentationFormat>On-screen Show (4:3)</PresentationFormat>
  <Paragraphs>0</Paragraphs>
  <Slides>48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4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</dc:creator>
  <cp:lastModifiedBy>student</cp:lastModifiedBy>
  <cp:revision>30</cp:revision>
  <dcterms:created xsi:type="dcterms:W3CDTF">2021-07-19T10:12:04Z</dcterms:created>
  <dcterms:modified xsi:type="dcterms:W3CDTF">2021-08-09T10:31:03Z</dcterms:modified>
</cp:coreProperties>
</file>

<file path=docProps/thumbnail.jpeg>
</file>